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dachstuhl.de/index.html" TargetMode="External"/><Relationship Id="rId3" Type="http://schemas.openxmlformats.org/officeDocument/2006/relationships/hyperlink" Target="https://bunny.spreedachstuhl.de/paket-698421acf5af48288c3e24d104166b7e/dachstuhl-erneuern-oder-reparieren-wann-lohnt-sich-was-f3c8f51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Holzdachstuhl-Grundlagen: Aufbau, Bauteile und Lastwege verständlich gemacht</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erneuern oder reparieren: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